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8" r:id="rId4"/>
    <p:sldId id="274" r:id="rId5"/>
    <p:sldId id="273" r:id="rId6"/>
    <p:sldId id="275" r:id="rId7"/>
    <p:sldId id="276" r:id="rId8"/>
    <p:sldId id="277" r:id="rId9"/>
    <p:sldId id="278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60"/>
  </p:normalViewPr>
  <p:slideViewPr>
    <p:cSldViewPr>
      <p:cViewPr varScale="1">
        <p:scale>
          <a:sx n="110" d="100"/>
          <a:sy n="110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F89300-5A26-486A-94E0-6703C1E649D1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183F08-C98F-4DD7-98EC-6A76F454E5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82000" cy="4038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33CC"/>
                </a:solidFill>
              </a:rPr>
              <a:t>Colonel George Iles</a:t>
            </a:r>
            <a:br>
              <a:rPr lang="en-US" sz="3200" dirty="0" smtClean="0">
                <a:solidFill>
                  <a:srgbClr val="0033CC"/>
                </a:solidFill>
              </a:rPr>
            </a:br>
            <a:r>
              <a:rPr lang="en-US" sz="3200" dirty="0" smtClean="0">
                <a:solidFill>
                  <a:srgbClr val="0033CC"/>
                </a:solidFill>
              </a:rPr>
              <a:t>1918 – 2004</a:t>
            </a:r>
            <a:br>
              <a:rPr lang="en-US" sz="3200" dirty="0" smtClean="0">
                <a:solidFill>
                  <a:srgbClr val="0033CC"/>
                </a:solidFill>
              </a:rPr>
            </a:br>
            <a:r>
              <a:rPr lang="en-US" sz="3200" dirty="0" smtClean="0">
                <a:solidFill>
                  <a:srgbClr val="0033CC"/>
                </a:solidFill>
              </a:rPr>
              <a:t/>
            </a:r>
            <a:br>
              <a:rPr lang="en-US" sz="3200" dirty="0" smtClean="0">
                <a:solidFill>
                  <a:srgbClr val="0033CC"/>
                </a:solidFill>
              </a:rPr>
            </a:br>
            <a:r>
              <a:rPr lang="en-US" sz="3200" dirty="0" smtClean="0">
                <a:solidFill>
                  <a:srgbClr val="0033CC"/>
                </a:solidFill>
              </a:rPr>
              <a:t>What’s Behind the name</a:t>
            </a:r>
            <a:br>
              <a:rPr lang="en-US" sz="3200" dirty="0" smtClean="0">
                <a:solidFill>
                  <a:srgbClr val="0033CC"/>
                </a:solidFill>
              </a:rPr>
            </a:br>
            <a:r>
              <a:rPr lang="en-US" sz="3200" dirty="0" smtClean="0">
                <a:solidFill>
                  <a:srgbClr val="0033CC"/>
                </a:solidFill>
              </a:rPr>
              <a:t/>
            </a:r>
            <a:br>
              <a:rPr lang="en-US" sz="3200" dirty="0" smtClean="0">
                <a:solidFill>
                  <a:srgbClr val="0033CC"/>
                </a:solidFill>
              </a:rPr>
            </a:b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239000" cy="1752600"/>
          </a:xfrm>
        </p:spPr>
        <p:txBody>
          <a:bodyPr/>
          <a:lstStyle/>
          <a:p>
            <a:r>
              <a:rPr lang="en-US" dirty="0" smtClean="0"/>
              <a:t>Material submitted by his son, </a:t>
            </a:r>
          </a:p>
          <a:p>
            <a:r>
              <a:rPr lang="en-US" dirty="0" smtClean="0"/>
              <a:t>Daniel </a:t>
            </a:r>
            <a:r>
              <a:rPr lang="en-US" dirty="0" err="1" smtClean="0"/>
              <a:t>lles</a:t>
            </a:r>
            <a:r>
              <a:rPr lang="en-US" dirty="0" smtClean="0"/>
              <a:t>, and Nephew, </a:t>
            </a:r>
            <a:r>
              <a:rPr lang="en-US" dirty="0" err="1" smtClean="0"/>
              <a:t>Tighe</a:t>
            </a:r>
            <a:r>
              <a:rPr lang="en-US" dirty="0" smtClean="0"/>
              <a:t> </a:t>
            </a:r>
            <a:r>
              <a:rPr lang="en-US" dirty="0" err="1"/>
              <a:t>Bronaugh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71" y="152400"/>
            <a:ext cx="5332233" cy="65464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228600"/>
            <a:ext cx="3276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332 Pilots won over 850 medals and awards for their </a:t>
            </a:r>
            <a:r>
              <a:rPr lang="en-US" sz="3200" dirty="0"/>
              <a:t>S</a:t>
            </a:r>
            <a:r>
              <a:rPr lang="en-US" sz="3200" dirty="0" smtClean="0"/>
              <a:t>ervice in WWII and paved the way for Armed Services Integration in 1948.</a:t>
            </a:r>
          </a:p>
          <a:p>
            <a:pPr algn="ctr"/>
            <a:r>
              <a:rPr lang="en-US" sz="3200" dirty="0" smtClean="0"/>
              <a:t>(Executive Order </a:t>
            </a:r>
          </a:p>
          <a:p>
            <a:pPr algn="ctr"/>
            <a:r>
              <a:rPr lang="en-US" sz="3200" dirty="0" smtClean="0"/>
              <a:t>9981).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56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60" y="228600"/>
            <a:ext cx="6431280" cy="5669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6008715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Colonel George Iles, Patriot, Hero, Trail Blazer for African-Americans and Our </a:t>
            </a:r>
            <a:r>
              <a:rPr lang="en-US" sz="2400" dirty="0">
                <a:solidFill>
                  <a:schemeClr val="bg1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hole </a:t>
            </a:r>
            <a:r>
              <a:rPr lang="en-US" sz="2400" dirty="0">
                <a:solidFill>
                  <a:schemeClr val="bg1"/>
                </a:solidFill>
              </a:rPr>
              <a:t>C</a:t>
            </a:r>
            <a:r>
              <a:rPr lang="en-US" sz="2400" dirty="0" smtClean="0">
                <a:solidFill>
                  <a:schemeClr val="bg1"/>
                </a:solidFill>
              </a:rPr>
              <a:t>ountry.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Life in Quincy, IL</a:t>
            </a:r>
            <a:br>
              <a:rPr lang="en-US" dirty="0" smtClean="0"/>
            </a:br>
            <a:r>
              <a:rPr lang="en-US" dirty="0" smtClean="0"/>
              <a:t>Born to Mr. and Mrs. George J. </a:t>
            </a:r>
            <a:r>
              <a:rPr lang="en-US" dirty="0"/>
              <a:t>I</a:t>
            </a:r>
            <a:r>
              <a:rPr lang="en-US" dirty="0" smtClean="0"/>
              <a:t>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Born 1918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Lincoln (segregated) Elementary School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Quincy High School – graduated 1935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Quincy College – left studies to enlist in 1942.  Went to Tuskegee Air Force Base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H</a:t>
            </a:r>
            <a:r>
              <a:rPr lang="en-US" sz="3200" dirty="0" smtClean="0"/>
              <a:t>ad obtained Pilot’s License – </a:t>
            </a:r>
          </a:p>
          <a:p>
            <a:pPr marL="137160" indent="0">
              <a:buNone/>
            </a:pPr>
            <a:r>
              <a:rPr lang="en-US" sz="3200" dirty="0" smtClean="0"/>
              <a:t>     First African-American to do so </a:t>
            </a:r>
          </a:p>
          <a:p>
            <a:pPr marL="13716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from Quincy, IL) </a:t>
            </a:r>
          </a:p>
        </p:txBody>
      </p:sp>
    </p:spTree>
    <p:extLst>
      <p:ext uri="{BB962C8B-B14F-4D97-AF65-F5344CB8AC3E}">
        <p14:creationId xmlns:p14="http://schemas.microsoft.com/office/powerpoint/2010/main" val="15965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76" y="-152400"/>
            <a:ext cx="9075024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George Iles,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LT, 1944</a:t>
            </a:r>
            <a:br>
              <a:rPr lang="en-US" sz="2800" dirty="0" smtClean="0"/>
            </a:br>
            <a:r>
              <a:rPr lang="en-US" sz="2800" dirty="0" smtClean="0"/>
              <a:t>(His Squadron, Friends, and Portrait.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3352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62" b="-8945"/>
          <a:stretch/>
        </p:blipFill>
        <p:spPr>
          <a:xfrm>
            <a:off x="609600" y="1528572"/>
            <a:ext cx="6362700" cy="3383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09800"/>
            <a:ext cx="2826624" cy="3941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90188"/>
            <a:ext cx="462534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0668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33CC"/>
                </a:solidFill>
              </a:rPr>
              <a:t>Guiding PRINCIPLES: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(from Tuskegee Officer in Charge and Iles’ Personnel Creed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0" y="1828800"/>
            <a:ext cx="3429000" cy="464362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* * *</a:t>
            </a:r>
          </a:p>
          <a:p>
            <a:pPr algn="ctr"/>
            <a:r>
              <a:rPr lang="en-US" sz="2800" dirty="0" smtClean="0"/>
              <a:t>Duty and service first to our Country:</a:t>
            </a:r>
          </a:p>
          <a:p>
            <a:pPr algn="ctr"/>
            <a:r>
              <a:rPr lang="en-US" sz="2800" dirty="0" smtClean="0"/>
              <a:t> so that we could improve and progress as a People.</a:t>
            </a:r>
          </a:p>
          <a:p>
            <a:pPr algn="ctr"/>
            <a:r>
              <a:rPr lang="en-US" sz="2800" dirty="0" smtClean="0"/>
              <a:t>* * *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276600" cy="465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86600" cy="914400"/>
          </a:xfrm>
        </p:spPr>
        <p:txBody>
          <a:bodyPr/>
          <a:lstStyle/>
          <a:p>
            <a:r>
              <a:rPr lang="en-US" dirty="0" smtClean="0"/>
              <a:t>WAR RECORD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3962400" cy="5029200"/>
          </a:xfrm>
        </p:spPr>
        <p:txBody>
          <a:bodyPr>
            <a:noAutofit/>
          </a:bodyPr>
          <a:lstStyle/>
          <a:p>
            <a:pPr marL="416052" indent="-342900">
              <a:buFont typeface="Arial" charset="0"/>
              <a:buChar char="•"/>
            </a:pPr>
            <a:r>
              <a:rPr lang="en-US" sz="3600" dirty="0" smtClean="0"/>
              <a:t>Participated in 23 Missions over Germany</a:t>
            </a:r>
          </a:p>
          <a:p>
            <a:pPr marL="416052" indent="-342900">
              <a:buFont typeface="Arial" charset="0"/>
              <a:buChar char="•"/>
            </a:pPr>
            <a:r>
              <a:rPr lang="en-US" sz="3600" dirty="0" smtClean="0"/>
              <a:t>Shot Down in February, 1945</a:t>
            </a:r>
          </a:p>
          <a:p>
            <a:pPr marL="416052" indent="-342900">
              <a:buFont typeface="Arial" charset="0"/>
              <a:buChar char="•"/>
            </a:pPr>
            <a:r>
              <a:rPr lang="en-US" sz="3600" dirty="0" smtClean="0"/>
              <a:t>POW for 3 months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609600"/>
            <a:ext cx="4097865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3800"/>
            <a:ext cx="8686800" cy="1676400"/>
          </a:xfrm>
        </p:spPr>
        <p:txBody>
          <a:bodyPr/>
          <a:lstStyle/>
          <a:p>
            <a:r>
              <a:rPr lang="en-US" sz="5400" dirty="0" smtClean="0">
                <a:solidFill>
                  <a:srgbClr val="0033CC"/>
                </a:solidFill>
              </a:rPr>
              <a:t>Career</a:t>
            </a: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* </a:t>
            </a:r>
            <a:r>
              <a:rPr lang="en-US" sz="3600" dirty="0" smtClean="0">
                <a:solidFill>
                  <a:srgbClr val="0033CC"/>
                </a:solidFill>
              </a:rPr>
              <a:t>INTELLIGENCE Training for reconnaissance</a:t>
            </a:r>
            <a:br>
              <a:rPr lang="en-US" sz="3600" dirty="0" smtClean="0">
                <a:solidFill>
                  <a:srgbClr val="0033CC"/>
                </a:solidFill>
              </a:rPr>
            </a:br>
            <a:r>
              <a:rPr lang="en-US" sz="3600" dirty="0" smtClean="0">
                <a:solidFill>
                  <a:srgbClr val="0033CC"/>
                </a:solidFill>
              </a:rPr>
              <a:t>* Korean War</a:t>
            </a:r>
            <a:br>
              <a:rPr lang="en-US" sz="3600" dirty="0" smtClean="0">
                <a:solidFill>
                  <a:srgbClr val="0033CC"/>
                </a:solidFill>
              </a:rPr>
            </a:br>
            <a:r>
              <a:rPr lang="en-US" sz="3600" dirty="0" smtClean="0">
                <a:solidFill>
                  <a:srgbClr val="0033CC"/>
                </a:solidFill>
              </a:rPr>
              <a:t>* Japanese Base for post-Korean War surveillance </a:t>
            </a:r>
            <a:br>
              <a:rPr lang="en-US" sz="3600" dirty="0" smtClean="0">
                <a:solidFill>
                  <a:srgbClr val="0033CC"/>
                </a:solidFill>
              </a:rPr>
            </a:br>
            <a:r>
              <a:rPr lang="en-US" sz="3600" dirty="0" smtClean="0">
                <a:solidFill>
                  <a:srgbClr val="0033CC"/>
                </a:solidFill>
              </a:rPr>
              <a:t>* Viet Nam </a:t>
            </a:r>
            <a:br>
              <a:rPr lang="en-US" sz="3600" dirty="0" smtClean="0">
                <a:solidFill>
                  <a:srgbClr val="0033CC"/>
                </a:solidFill>
              </a:rPr>
            </a:br>
            <a:r>
              <a:rPr lang="en-US" sz="3600" dirty="0" smtClean="0">
                <a:solidFill>
                  <a:srgbClr val="0033CC"/>
                </a:solidFill>
              </a:rPr>
              <a:t>* Flight Trainer; Espionage </a:t>
            </a:r>
            <a:r>
              <a:rPr lang="en-US" sz="3600" dirty="0">
                <a:solidFill>
                  <a:srgbClr val="0033CC"/>
                </a:solidFill>
              </a:rPr>
              <a:t>T</a:t>
            </a:r>
            <a:r>
              <a:rPr lang="en-US" sz="3600" dirty="0" smtClean="0">
                <a:solidFill>
                  <a:srgbClr val="0033CC"/>
                </a:solidFill>
              </a:rPr>
              <a:t>rainer. </a:t>
            </a:r>
            <a:endParaRPr lang="en-US" sz="3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685800"/>
          </a:xfrm>
        </p:spPr>
        <p:txBody>
          <a:bodyPr/>
          <a:lstStyle/>
          <a:p>
            <a:r>
              <a:rPr lang="en-US" dirty="0" smtClean="0"/>
              <a:t>Married twice – 2 sons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990600"/>
            <a:ext cx="7086600" cy="15097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* Cornelia Iles of Quincy, and later Yola Iles of Holland</a:t>
            </a:r>
          </a:p>
          <a:p>
            <a:r>
              <a:rPr lang="en-US" sz="2800" dirty="0" smtClean="0"/>
              <a:t>* Bruce Adrian Iles and Daniel Iles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19400"/>
            <a:ext cx="2103120" cy="3749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92" y="2438400"/>
            <a:ext cx="4367508" cy="440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038600" cy="457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Volunteered in Viet Nam </a:t>
            </a:r>
            <a:r>
              <a:rPr lang="en-US" dirty="0" smtClean="0"/>
              <a:t>after the </a:t>
            </a:r>
            <a:r>
              <a:rPr lang="en-US" dirty="0"/>
              <a:t>d</a:t>
            </a:r>
            <a:r>
              <a:rPr lang="en-US" dirty="0" smtClean="0"/>
              <a:t>eath of his </a:t>
            </a:r>
            <a:r>
              <a:rPr lang="en-US" dirty="0" smtClean="0">
                <a:solidFill>
                  <a:srgbClr val="0033CC"/>
                </a:solidFill>
              </a:rPr>
              <a:t>Son, Bruce,  in Da Nang</a:t>
            </a:r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408836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"/>
            <a:ext cx="4759570" cy="495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Died in 2004 </a:t>
            </a:r>
            <a:r>
              <a:rPr lang="en-US" dirty="0" err="1" smtClean="0"/>
              <a:t>afteR</a:t>
            </a:r>
            <a:r>
              <a:rPr lang="en-US" dirty="0" smtClean="0"/>
              <a:t> establishing the Iles Foundation for Children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09600"/>
            <a:ext cx="3756378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5867400"/>
            <a:ext cx="2971799" cy="46166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Colonel George Iles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225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Colonel George Iles 1918 – 2004  What’s Behind the name  </vt:lpstr>
      <vt:lpstr>Early Life in Quincy, IL Born to Mr. and Mrs. George J. Iles</vt:lpstr>
      <vt:lpstr>George Iles, 2nd LT, 1944 (His Squadron, Friends, and Portrait.</vt:lpstr>
      <vt:lpstr>Guiding PRINCIPLES: (from Tuskegee Officer in Charge and Iles’ Personnel Creed</vt:lpstr>
      <vt:lpstr>WAR RECORD</vt:lpstr>
      <vt:lpstr>Career * INTELLIGENCE Training for reconnaissance * Korean War * Japanese Base for post-Korean War surveillance  * Viet Nam  * Flight Trainer; Espionage Trainer. </vt:lpstr>
      <vt:lpstr>Married twice – 2 sons</vt:lpstr>
      <vt:lpstr>Volunteered in Viet Nam after the death of his Son, Bruce,  in Da Nang</vt:lpstr>
      <vt:lpstr>Died in 2004 afteR establishing the Iles Foundation for Children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Autobiographical Material written by George Iles, 2nd LT – 332 Squadron, WWII European Theater</dc:title>
  <dc:creator>cwnarn@gmail.com</dc:creator>
  <cp:lastModifiedBy>cwnarn@gmail.com</cp:lastModifiedBy>
  <cp:revision>15</cp:revision>
  <dcterms:created xsi:type="dcterms:W3CDTF">2017-08-03T20:41:33Z</dcterms:created>
  <dcterms:modified xsi:type="dcterms:W3CDTF">2017-10-22T13:25:50Z</dcterms:modified>
</cp:coreProperties>
</file>